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7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Work Sans Light" pitchFamily="2" charset="0"/>
      <p:regular r:id="rId20"/>
      <p:bold r:id="rId21"/>
      <p:italic r:id="rId22"/>
      <p:boldItalic r:id="rId23"/>
    </p:embeddedFont>
    <p:embeddedFont>
      <p:font typeface="Work Sans Medium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about:bla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7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101" name="Google Shape;101;p15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7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19" name="Google Shape;119;p17"/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>
            <a:stCxn id="12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8"/>
          <p:cNvSpPr txBox="1"/>
          <p:nvPr/>
        </p:nvSpPr>
        <p:spPr>
          <a:xfrm>
            <a:off x="1200296" y="2890968"/>
            <a:ext cx="47829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una plataforma digital integral que centralice y optimice la gestión académica y administrativa en instituciones educativas con múltiples herramientas esenciales para docentes y estudiantes, facilitando la comunicación, la organización y el acceso a la información educativa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>
            <a:stCxn id="13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19"/>
          <p:cNvSpPr txBox="1"/>
          <p:nvPr/>
        </p:nvSpPr>
        <p:spPr>
          <a:xfrm>
            <a:off x="324868" y="1837010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-Diseñar un portal educativo donde se publique todo tipo de noticias relevantes de la institución.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-Centralizar la administración de cursos, horarios, materias, boletines y planillas para mejorar la eficiencia en la organización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-Implementar un área de asignación y entrega de trabajos.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4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-Ofrecer un espacio digital donde los estudiantes puedan consultar notas, tareas, y otros recursos académicos de manera ágil y accesible.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8287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-Crear una plataforma digital de múltiples funciones con el fin de mejorar la calidad y la formación de los aprendices que pertenezcan al entorno educativo.</a:t>
            </a:r>
            <a:endParaRPr sz="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lang="es-MX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00" y="1568050"/>
            <a:ext cx="10363201" cy="49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 dirty="0" err="1">
                <a:solidFill>
                  <a:schemeClr val="lt1"/>
                </a:solidFill>
                <a:latin typeface="Work Sans Medium"/>
                <a:sym typeface="Work Sans Medium"/>
              </a:rPr>
              <a:t>Frontend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0" y="1713875"/>
            <a:ext cx="5699725" cy="27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25" y="1643074"/>
            <a:ext cx="5512501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50" y="4528425"/>
            <a:ext cx="4994377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500" y="4528425"/>
            <a:ext cx="5159824" cy="2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907" y="1570222"/>
            <a:ext cx="8192871" cy="18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35821" y="1746261"/>
            <a:ext cx="3495272" cy="27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Panorámica</PresentationFormat>
  <Paragraphs>30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Work Sans Light</vt:lpstr>
      <vt:lpstr>Calibri</vt:lpstr>
      <vt:lpstr>Roboto</vt:lpstr>
      <vt:lpstr>Arial</vt:lpstr>
      <vt:lpstr>Work Sans Medium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Diccionario de Datos</vt:lpstr>
      <vt:lpstr>Frontend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sneider458tique@hotmail.com</cp:lastModifiedBy>
  <cp:revision>1</cp:revision>
  <dcterms:modified xsi:type="dcterms:W3CDTF">2025-04-22T20:23:42Z</dcterms:modified>
</cp:coreProperties>
</file>